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880" y="-19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Box 220"/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408282" y="1127207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1250452" y="1148080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3382083" y="2855449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1224252" y="2876322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408282" y="4639883"/>
            <a:ext cx="202147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1250452" y="4660756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2CBD0287-5632-8EDD-7480-C9E2F5A10DCA}"/>
              </a:ext>
            </a:extLst>
          </p:cNvPr>
          <p:cNvSpPr txBox="1"/>
          <p:nvPr/>
        </p:nvSpPr>
        <p:spPr>
          <a:xfrm>
            <a:off x="1250452" y="6446273"/>
            <a:ext cx="218874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3D993B02-F9F8-89DC-D4F7-70E4ECECCE80}"/>
              </a:ext>
            </a:extLst>
          </p:cNvPr>
          <p:cNvSpPr txBox="1"/>
          <p:nvPr/>
        </p:nvSpPr>
        <p:spPr>
          <a:xfrm>
            <a:off x="3408282" y="6437644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CBD0287-5632-8EDD-7480-C9E2F5A10DCA}"/>
              </a:ext>
            </a:extLst>
          </p:cNvPr>
          <p:cNvSpPr txBox="1"/>
          <p:nvPr/>
        </p:nvSpPr>
        <p:spPr>
          <a:xfrm>
            <a:off x="1249256" y="8049267"/>
            <a:ext cx="166306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3D993B02-F9F8-89DC-D4F7-70E4ECECCE80}"/>
              </a:ext>
            </a:extLst>
          </p:cNvPr>
          <p:cNvSpPr txBox="1"/>
          <p:nvPr/>
        </p:nvSpPr>
        <p:spPr>
          <a:xfrm>
            <a:off x="3407087" y="8040637"/>
            <a:ext cx="19617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BD0287-5632-8EDD-7480-C9E2F5A10DCA}"/>
              </a:ext>
            </a:extLst>
          </p:cNvPr>
          <p:cNvSpPr txBox="1"/>
          <p:nvPr/>
        </p:nvSpPr>
        <p:spPr>
          <a:xfrm>
            <a:off x="1168914" y="9894847"/>
            <a:ext cx="220183" cy="196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993B02-F9F8-89DC-D4F7-70E4ECECCE80}"/>
              </a:ext>
            </a:extLst>
          </p:cNvPr>
          <p:cNvSpPr txBox="1"/>
          <p:nvPr/>
        </p:nvSpPr>
        <p:spPr>
          <a:xfrm>
            <a:off x="3339652" y="9886166"/>
            <a:ext cx="203357" cy="196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5789562"/>
              </p:ext>
            </p:extLst>
          </p:nvPr>
        </p:nvGraphicFramePr>
        <p:xfrm>
          <a:off x="1330495" y="1294925"/>
          <a:ext cx="2235175" cy="1577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" name="Prism 10" r:id="rId3" imgW="3991384" imgH="2816649" progId="Prism10.Document">
                  <p:embed/>
                </p:oleObj>
              </mc:Choice>
              <mc:Fallback>
                <p:oleObj name="Prism 10" r:id="rId3" imgW="3991384" imgH="2816649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0495" y="1294925"/>
                        <a:ext cx="2235175" cy="1577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905600"/>
              </p:ext>
            </p:extLst>
          </p:nvPr>
        </p:nvGraphicFramePr>
        <p:xfrm>
          <a:off x="3629825" y="930576"/>
          <a:ext cx="2446935" cy="1957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Prism 10" r:id="rId5" imgW="4369527" imgH="3496418" progId="Prism10.Document">
                  <p:embed/>
                </p:oleObj>
              </mc:Choice>
              <mc:Fallback>
                <p:oleObj name="Prism 10" r:id="rId5" imgW="4369527" imgH="3496418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29825" y="930576"/>
                        <a:ext cx="2446935" cy="1957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671091"/>
              </p:ext>
            </p:extLst>
          </p:nvPr>
        </p:nvGraphicFramePr>
        <p:xfrm>
          <a:off x="1316710" y="2861695"/>
          <a:ext cx="2239410" cy="1829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Prism 10" r:id="rId7" imgW="3998947" imgH="3266348" progId="Prism10.Document">
                  <p:embed/>
                </p:oleObj>
              </mc:Choice>
              <mc:Fallback>
                <p:oleObj name="Prism 10" r:id="rId7" imgW="3998947" imgH="3266348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16710" y="2861695"/>
                        <a:ext cx="2239410" cy="1829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477571"/>
              </p:ext>
            </p:extLst>
          </p:nvPr>
        </p:nvGraphicFramePr>
        <p:xfrm>
          <a:off x="3511550" y="3116201"/>
          <a:ext cx="261143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Prism 10" r:id="rId9" imgW="4662317" imgH="2359389" progId="Prism10.Document">
                  <p:embed/>
                </p:oleObj>
              </mc:Choice>
              <mc:Fallback>
                <p:oleObj name="Prism 10" r:id="rId9" imgW="4662317" imgH="2359389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11550" y="3116201"/>
                        <a:ext cx="2611438" cy="132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426448"/>
              </p:ext>
            </p:extLst>
          </p:nvPr>
        </p:nvGraphicFramePr>
        <p:xfrm>
          <a:off x="3679848" y="4857868"/>
          <a:ext cx="1088647" cy="1346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" name="Prism 10" r:id="rId11" imgW="1944013" imgH="2405115" progId="Prism10.Document">
                  <p:embed/>
                </p:oleObj>
              </mc:Choice>
              <mc:Fallback>
                <p:oleObj name="Prism 10" r:id="rId11" imgW="1944013" imgH="2405115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79848" y="4857868"/>
                        <a:ext cx="1088647" cy="13468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564840"/>
              </p:ext>
            </p:extLst>
          </p:nvPr>
        </p:nvGraphicFramePr>
        <p:xfrm>
          <a:off x="1315786" y="4672765"/>
          <a:ext cx="2235982" cy="1823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" name="Prism 10" r:id="rId13" imgW="3992825" imgH="3255546" progId="Prism10.Document">
                  <p:embed/>
                </p:oleObj>
              </mc:Choice>
              <mc:Fallback>
                <p:oleObj name="Prism 10" r:id="rId13" imgW="3992825" imgH="3255546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315786" y="4672765"/>
                        <a:ext cx="2235982" cy="1823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006459"/>
              </p:ext>
            </p:extLst>
          </p:nvPr>
        </p:nvGraphicFramePr>
        <p:xfrm>
          <a:off x="1326104" y="6520421"/>
          <a:ext cx="2226704" cy="1603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" name="Prism 10" r:id="rId15" imgW="3976258" imgH="2863815" progId="Prism10.Document">
                  <p:embed/>
                </p:oleObj>
              </mc:Choice>
              <mc:Fallback>
                <p:oleObj name="Prism 10" r:id="rId15" imgW="3976258" imgH="2863815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326104" y="6520421"/>
                        <a:ext cx="2226704" cy="1603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156696"/>
              </p:ext>
            </p:extLst>
          </p:nvPr>
        </p:nvGraphicFramePr>
        <p:xfrm>
          <a:off x="3674544" y="6462949"/>
          <a:ext cx="1093689" cy="142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" name="Prism 10" r:id="rId17" imgW="1953016" imgH="2539412" progId="Prism10.Document">
                  <p:embed/>
                </p:oleObj>
              </mc:Choice>
              <mc:Fallback>
                <p:oleObj name="Prism 10" r:id="rId17" imgW="1953016" imgH="2539412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674544" y="6462949"/>
                        <a:ext cx="1093689" cy="1422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755929"/>
              </p:ext>
            </p:extLst>
          </p:nvPr>
        </p:nvGraphicFramePr>
        <p:xfrm>
          <a:off x="1279005" y="8277908"/>
          <a:ext cx="2258166" cy="1609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" name="Prism 10" r:id="rId19" imgW="4032440" imgH="2874616" progId="Prism10.Document">
                  <p:embed/>
                </p:oleObj>
              </mc:Choice>
              <mc:Fallback>
                <p:oleObj name="Prism 10" r:id="rId19" imgW="4032440" imgH="2874616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279005" y="8277908"/>
                        <a:ext cx="2258166" cy="1609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436344"/>
              </p:ext>
            </p:extLst>
          </p:nvPr>
        </p:nvGraphicFramePr>
        <p:xfrm>
          <a:off x="3621030" y="8297076"/>
          <a:ext cx="2591940" cy="1405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Prism 10" r:id="rId21" imgW="4628464" imgH="2510249" progId="Prism10.Document">
                  <p:embed/>
                </p:oleObj>
              </mc:Choice>
              <mc:Fallback>
                <p:oleObj name="Prism 10" r:id="rId21" imgW="4628464" imgH="2510249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621030" y="8297076"/>
                        <a:ext cx="2591940" cy="1405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38560"/>
              </p:ext>
            </p:extLst>
          </p:nvPr>
        </p:nvGraphicFramePr>
        <p:xfrm>
          <a:off x="3621199" y="10095497"/>
          <a:ext cx="2591940" cy="1405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" name="Prism 10" r:id="rId23" imgW="4628464" imgH="2510249" progId="Prism10.Document">
                  <p:embed/>
                </p:oleObj>
              </mc:Choice>
              <mc:Fallback>
                <p:oleObj name="Prism 10" r:id="rId23" imgW="4628464" imgH="2510249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621199" y="10095497"/>
                        <a:ext cx="2591940" cy="1405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141654"/>
              </p:ext>
            </p:extLst>
          </p:nvPr>
        </p:nvGraphicFramePr>
        <p:xfrm>
          <a:off x="1278784" y="10056738"/>
          <a:ext cx="2258166" cy="1609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" name="Prism 10" r:id="rId25" imgW="4032440" imgH="2874616" progId="Prism10.Document">
                  <p:embed/>
                </p:oleObj>
              </mc:Choice>
              <mc:Fallback>
                <p:oleObj name="Prism 10" r:id="rId25" imgW="4032440" imgH="2874616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278784" y="10056738"/>
                        <a:ext cx="2258166" cy="1609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83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6987</TotalTime>
  <Words>14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10</vt:lpstr>
      <vt:lpstr>GraphPad Prism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41</cp:revision>
  <dcterms:created xsi:type="dcterms:W3CDTF">2022-12-18T22:25:48Z</dcterms:created>
  <dcterms:modified xsi:type="dcterms:W3CDTF">2023-09-08T17:34:13Z</dcterms:modified>
</cp:coreProperties>
</file>